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</p:sldIdLst>
  <p:sldSz cy="7543800" cx="107442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Open Sans SemiBold"/>
      <p:regular r:id="rId15"/>
      <p:bold r:id="rId16"/>
      <p:italic r:id="rId17"/>
      <p:boldItalic r:id="rId18"/>
    </p:embeddedFont>
    <p:embeddedFont>
      <p:font typeface="Poppins Medium"/>
      <p:regular r:id="rId19"/>
      <p:bold r:id="rId20"/>
      <p:italic r:id="rId21"/>
      <p:boldItalic r:id="rId22"/>
    </p:embeddedFont>
    <p:embeddedFont>
      <p:font typeface="Poppins SemiBold"/>
      <p:regular r:id="rId23"/>
      <p:bold r:id="rId24"/>
      <p:italic r:id="rId25"/>
      <p:boldItalic r:id="rId26"/>
    </p:embeddedFont>
    <p:embeddedFont>
      <p:font typeface="Open Sans Ligh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76">
          <p15:clr>
            <a:srgbClr val="A4A3A4"/>
          </p15:clr>
        </p15:guide>
        <p15:guide id="2" pos="3384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VBiuza7fTdWoPAk6NU5GzhFHn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026197-B845-496B-B4E4-C5E1799840FD}">
  <a:tblStyle styleId="{BF026197-B845-496B-B4E4-C5E1799840F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76" orient="horz"/>
        <p:guide pos="33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regular.fntdata"/><Relationship Id="rId30" Type="http://schemas.openxmlformats.org/officeDocument/2006/relationships/font" Target="fonts/OpenSansLight-boldItalic.fntdata"/><Relationship Id="rId33" Type="http://schemas.openxmlformats.org/officeDocument/2006/relationships/font" Target="fonts/OpenSans-italic.fntdata"/><Relationship Id="rId32" Type="http://schemas.openxmlformats.org/officeDocument/2006/relationships/font" Target="fonts/OpenSans-bold.fntdata"/><Relationship Id="rId35" Type="http://customschemas.google.com/relationships/presentationmetadata" Target="metadata"/><Relationship Id="rId34" Type="http://schemas.openxmlformats.org/officeDocument/2006/relationships/font" Target="fonts/OpenSans-boldItalic.fntdata"/><Relationship Id="rId20" Type="http://schemas.openxmlformats.org/officeDocument/2006/relationships/font" Target="fonts/PoppinsMedium-bold.fntdata"/><Relationship Id="rId22" Type="http://schemas.openxmlformats.org/officeDocument/2006/relationships/font" Target="fonts/PoppinsMedium-boldItalic.fntdata"/><Relationship Id="rId21" Type="http://schemas.openxmlformats.org/officeDocument/2006/relationships/font" Target="fonts/PoppinsMedium-italic.fntdata"/><Relationship Id="rId24" Type="http://schemas.openxmlformats.org/officeDocument/2006/relationships/font" Target="fonts/PoppinsSemiBold-bold.fntdata"/><Relationship Id="rId23" Type="http://schemas.openxmlformats.org/officeDocument/2006/relationships/font" Target="fonts/PoppinsSemiBold-regular.fntdata"/><Relationship Id="rId26" Type="http://schemas.openxmlformats.org/officeDocument/2006/relationships/font" Target="fonts/PoppinsSemiBold-boldItalic.fntdata"/><Relationship Id="rId25" Type="http://schemas.openxmlformats.org/officeDocument/2006/relationships/font" Target="fonts/PoppinsSemiBold-italic.fntdata"/><Relationship Id="rId28" Type="http://schemas.openxmlformats.org/officeDocument/2006/relationships/font" Target="fonts/OpenSansLight-bold.fntdata"/><Relationship Id="rId27" Type="http://schemas.openxmlformats.org/officeDocument/2006/relationships/font" Target="fonts/OpenSansLight-regular.fntdata"/><Relationship Id="rId29" Type="http://schemas.openxmlformats.org/officeDocument/2006/relationships/font" Target="fonts/OpenSansLight-italic.fntdata"/><Relationship Id="rId11" Type="http://schemas.openxmlformats.org/officeDocument/2006/relationships/font" Target="fonts/Poppins-regular.fntdata"/><Relationship Id="rId10" Type="http://schemas.openxmlformats.org/officeDocument/2006/relationships/slide" Target="slides/slide3.xml"/><Relationship Id="rId13" Type="http://schemas.openxmlformats.org/officeDocument/2006/relationships/font" Target="fonts/Poppins-italic.fntdata"/><Relationship Id="rId12" Type="http://schemas.openxmlformats.org/officeDocument/2006/relationships/font" Target="fonts/Poppins-bold.fntdata"/><Relationship Id="rId15" Type="http://schemas.openxmlformats.org/officeDocument/2006/relationships/font" Target="fonts/OpenSansSemiBold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19" Type="http://schemas.openxmlformats.org/officeDocument/2006/relationships/font" Target="fonts/PoppinsMedium-regular.fntdata"/><Relationship Id="rId18" Type="http://schemas.openxmlformats.org/officeDocument/2006/relationships/font" Target="fonts/OpenSans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87444" y="685800"/>
            <a:ext cx="4883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e65613518_0_351:notes"/>
          <p:cNvSpPr/>
          <p:nvPr>
            <p:ph idx="2" type="sldImg"/>
          </p:nvPr>
        </p:nvSpPr>
        <p:spPr>
          <a:xfrm>
            <a:off x="987413" y="685800"/>
            <a:ext cx="48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2ee65613518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ee65613518_0_367:notes"/>
          <p:cNvSpPr/>
          <p:nvPr>
            <p:ph idx="2" type="sldImg"/>
          </p:nvPr>
        </p:nvSpPr>
        <p:spPr>
          <a:xfrm>
            <a:off x="987413" y="685800"/>
            <a:ext cx="48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2ee65613518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e65613518_0_380:notes"/>
          <p:cNvSpPr/>
          <p:nvPr>
            <p:ph idx="2" type="sldImg"/>
          </p:nvPr>
        </p:nvSpPr>
        <p:spPr>
          <a:xfrm>
            <a:off x="987413" y="685800"/>
            <a:ext cx="48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2ee65613518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How might we XXX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Rationale for focus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Objective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Success criteria (project)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Value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Risks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Boundaries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Methodology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Outputs / deliverables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66247" y="1622317"/>
            <a:ext cx="10011600" cy="28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0"/>
              <a:buNone/>
              <a:defRPr sz="153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66247" y="4623263"/>
            <a:ext cx="100116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 + subtitle">
  <p:cSld name="2 boxes v2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pen Sans"/>
              <a:buNone/>
              <a:defRPr b="1" i="0" sz="3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0950" wrap="square" tIns="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5"/>
          <p:cNvSpPr txBox="1"/>
          <p:nvPr>
            <p:ph idx="1" type="body"/>
          </p:nvPr>
        </p:nvSpPr>
        <p:spPr>
          <a:xfrm>
            <a:off x="390326" y="2375890"/>
            <a:ext cx="4665000" cy="4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2" type="body"/>
          </p:nvPr>
        </p:nvSpPr>
        <p:spPr>
          <a:xfrm>
            <a:off x="5688916" y="2375890"/>
            <a:ext cx="45513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3" type="subTitle"/>
          </p:nvPr>
        </p:nvSpPr>
        <p:spPr>
          <a:xfrm>
            <a:off x="390380" y="1356850"/>
            <a:ext cx="99600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boxes">
  <p:cSld name="2 boxes v2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775" wrap="square" tIns="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390326" y="1672907"/>
            <a:ext cx="4665000" cy="4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2" type="body"/>
          </p:nvPr>
        </p:nvSpPr>
        <p:spPr>
          <a:xfrm>
            <a:off x="5688916" y="1672907"/>
            <a:ext cx="4551000" cy="47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ox + subtitle">
  <p:cSld name="Title only v2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10239767" y="7257375"/>
            <a:ext cx="5043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81125" wrap="square" tIns="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7"/>
          <p:cNvSpPr txBox="1"/>
          <p:nvPr>
            <p:ph type="title"/>
          </p:nvPr>
        </p:nvSpPr>
        <p:spPr>
          <a:xfrm>
            <a:off x="390318" y="761366"/>
            <a:ext cx="9960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000"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379019" y="2376000"/>
            <a:ext cx="9960000" cy="4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2" type="subTitle"/>
          </p:nvPr>
        </p:nvSpPr>
        <p:spPr>
          <a:xfrm>
            <a:off x="390868" y="1345383"/>
            <a:ext cx="99600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 Option 1" type="title">
  <p:cSld name="TITLE">
    <p:bg>
      <p:bgPr>
        <a:solidFill>
          <a:srgbClr val="16202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2ee65613518_0_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93579" cy="60436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ee65613518_0_409"/>
          <p:cNvSpPr txBox="1"/>
          <p:nvPr>
            <p:ph type="ctrTitle"/>
          </p:nvPr>
        </p:nvSpPr>
        <p:spPr>
          <a:xfrm>
            <a:off x="455782" y="2922187"/>
            <a:ext cx="8949900" cy="22137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SemiBold"/>
              <a:buNone/>
              <a:defRPr sz="6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71" name="Google Shape;71;g2ee65613518_0_409"/>
          <p:cNvSpPr txBox="1"/>
          <p:nvPr>
            <p:ph idx="1" type="subTitle"/>
          </p:nvPr>
        </p:nvSpPr>
        <p:spPr>
          <a:xfrm>
            <a:off x="455782" y="5154186"/>
            <a:ext cx="10011600" cy="743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E1000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g2ee65613518_0_409"/>
          <p:cNvSpPr txBox="1"/>
          <p:nvPr>
            <p:ph idx="2" type="subTitle"/>
          </p:nvPr>
        </p:nvSpPr>
        <p:spPr>
          <a:xfrm>
            <a:off x="455782" y="5881685"/>
            <a:ext cx="10011600" cy="743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ee65613518_0_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6164" y="6765843"/>
            <a:ext cx="1141983" cy="39292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2ee65613518_0_409"/>
          <p:cNvSpPr/>
          <p:nvPr>
            <p:ph idx="3" type="pic"/>
          </p:nvPr>
        </p:nvSpPr>
        <p:spPr>
          <a:xfrm>
            <a:off x="8039336" y="6765769"/>
            <a:ext cx="1028700" cy="49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 Option 2" type="secHead">
  <p:cSld name="SECTION_HEADER">
    <p:bg>
      <p:bgPr>
        <a:solidFill>
          <a:srgbClr val="16202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e65613518_0_416"/>
          <p:cNvSpPr/>
          <p:nvPr>
            <p:ph idx="2" type="pic"/>
          </p:nvPr>
        </p:nvSpPr>
        <p:spPr>
          <a:xfrm>
            <a:off x="-17096" y="-21303"/>
            <a:ext cx="6854700" cy="756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g2ee65613518_0_416"/>
          <p:cNvSpPr/>
          <p:nvPr>
            <p:ph idx="3" type="pic"/>
          </p:nvPr>
        </p:nvSpPr>
        <p:spPr>
          <a:xfrm>
            <a:off x="9316281" y="320833"/>
            <a:ext cx="1142100" cy="765600"/>
          </a:xfrm>
          <a:prstGeom prst="rect">
            <a:avLst/>
          </a:prstGeom>
          <a:noFill/>
          <a:ln>
            <a:noFill/>
          </a:ln>
        </p:spPr>
      </p:sp>
      <p:pic>
        <p:nvPicPr>
          <p:cNvPr id="78" name="Google Shape;78;g2ee65613518_0_4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16164" y="6765843"/>
            <a:ext cx="1141983" cy="39292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ee65613518_0_416"/>
          <p:cNvSpPr txBox="1"/>
          <p:nvPr>
            <p:ph type="title"/>
          </p:nvPr>
        </p:nvSpPr>
        <p:spPr>
          <a:xfrm>
            <a:off x="7033814" y="2599850"/>
            <a:ext cx="3567900" cy="14277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oppins SemiBold"/>
              <a:buNone/>
              <a:defRPr sz="3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0" name="Google Shape;80;g2ee65613518_0_416"/>
          <p:cNvSpPr txBox="1"/>
          <p:nvPr>
            <p:ph idx="4" type="title"/>
          </p:nvPr>
        </p:nvSpPr>
        <p:spPr>
          <a:xfrm>
            <a:off x="7033814" y="3985030"/>
            <a:ext cx="3567900" cy="9483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1" name="Google Shape;81;g2ee65613518_0_416"/>
          <p:cNvSpPr txBox="1"/>
          <p:nvPr>
            <p:ph idx="5" type="title"/>
          </p:nvPr>
        </p:nvSpPr>
        <p:spPr>
          <a:xfrm>
            <a:off x="7033814" y="5243920"/>
            <a:ext cx="3610800" cy="6381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700"/>
              <a:buNone/>
              <a:defRPr sz="1700">
                <a:solidFill>
                  <a:srgbClr val="E1000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Page">
  <p:cSld name="CUSTOM_6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e65613518_0_423"/>
          <p:cNvSpPr txBox="1"/>
          <p:nvPr/>
        </p:nvSpPr>
        <p:spPr>
          <a:xfrm>
            <a:off x="236645" y="1303317"/>
            <a:ext cx="37842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425" lIns="117425" spcFirstLastPara="1" rIns="117425" wrap="square" tIns="117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1620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Contents</a:t>
            </a:r>
            <a:endParaRPr sz="3400">
              <a:solidFill>
                <a:srgbClr val="16202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84" name="Google Shape;84;g2ee65613518_0_423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g2ee65613518_0_423"/>
          <p:cNvSpPr txBox="1"/>
          <p:nvPr/>
        </p:nvSpPr>
        <p:spPr>
          <a:xfrm>
            <a:off x="8330164" y="120450"/>
            <a:ext cx="21417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n" sz="11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rPr>
              <a:t>Contents</a:t>
            </a:r>
            <a:endParaRPr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" name="Google Shape;86;g2ee65613518_0_423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368558" y="6800889"/>
            <a:ext cx="944675" cy="32503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ee65613518_0_423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g2ee65613518_0_423"/>
          <p:cNvSpPr txBox="1"/>
          <p:nvPr>
            <p:ph idx="1" type="subTitle"/>
          </p:nvPr>
        </p:nvSpPr>
        <p:spPr>
          <a:xfrm>
            <a:off x="4404488" y="1299907"/>
            <a:ext cx="5962200" cy="5114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6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ee65613518_0_430"/>
          <p:cNvSpPr txBox="1"/>
          <p:nvPr/>
        </p:nvSpPr>
        <p:spPr>
          <a:xfrm>
            <a:off x="236645" y="1303317"/>
            <a:ext cx="3784200" cy="12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425" lIns="117425" spcFirstLastPara="1" rIns="117425" wrap="square" tIns="117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1620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Agenda</a:t>
            </a:r>
            <a:endParaRPr sz="3400">
              <a:solidFill>
                <a:srgbClr val="16202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91" name="Google Shape;91;g2ee65613518_0_430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Google Shape;92;g2ee65613518_0_430"/>
          <p:cNvSpPr txBox="1"/>
          <p:nvPr/>
        </p:nvSpPr>
        <p:spPr>
          <a:xfrm>
            <a:off x="8330164" y="120450"/>
            <a:ext cx="21417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spAutoFit/>
          </a:bodyPr>
          <a:lstStyle/>
          <a:p>
            <a:pPr indent="0" lvl="0" marL="0" rtl="0" algn="r">
              <a:lnSpc>
                <a:spcPct val="200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lang="en" sz="11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11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g2ee65613518_0_430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368558" y="6800889"/>
            <a:ext cx="944675" cy="32503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ee65613518_0_430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g2ee65613518_0_430"/>
          <p:cNvSpPr txBox="1"/>
          <p:nvPr>
            <p:ph idx="1" type="subTitle"/>
          </p:nvPr>
        </p:nvSpPr>
        <p:spPr>
          <a:xfrm>
            <a:off x="4404488" y="1299907"/>
            <a:ext cx="5962200" cy="5114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>
  <p:cSld name="SECTION_HEADER_1">
    <p:bg>
      <p:bgPr>
        <a:solidFill>
          <a:srgbClr val="16202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e65613518_0_437"/>
          <p:cNvSpPr/>
          <p:nvPr>
            <p:ph idx="2" type="pic"/>
          </p:nvPr>
        </p:nvSpPr>
        <p:spPr>
          <a:xfrm>
            <a:off x="6974066" y="0"/>
            <a:ext cx="3770100" cy="7543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g2ee65613518_0_437"/>
          <p:cNvSpPr txBox="1"/>
          <p:nvPr>
            <p:ph type="title"/>
          </p:nvPr>
        </p:nvSpPr>
        <p:spPr>
          <a:xfrm>
            <a:off x="290226" y="2599850"/>
            <a:ext cx="5778900" cy="22164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99" name="Google Shape;99;g2ee65613518_0_4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72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ee65613518_0_437"/>
          <p:cNvSpPr/>
          <p:nvPr>
            <p:ph idx="3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 2">
  <p:cSld name="SECTION_HEADER_1_1">
    <p:bg>
      <p:bgPr>
        <a:solidFill>
          <a:srgbClr val="16202C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ee65613518_0_4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93579" cy="60436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ee65613518_0_442"/>
          <p:cNvSpPr txBox="1"/>
          <p:nvPr>
            <p:ph type="title"/>
          </p:nvPr>
        </p:nvSpPr>
        <p:spPr>
          <a:xfrm>
            <a:off x="558830" y="2599850"/>
            <a:ext cx="7250700" cy="22164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04" name="Google Shape;104;g2ee65613518_0_4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2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2ee65613518_0_442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366257" y="1092043"/>
            <a:ext cx="10011600" cy="30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366247" y="4156717"/>
            <a:ext cx="10011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e65613518_0_447"/>
          <p:cNvSpPr txBox="1"/>
          <p:nvPr>
            <p:ph type="title"/>
          </p:nvPr>
        </p:nvSpPr>
        <p:spPr>
          <a:xfrm>
            <a:off x="315030" y="948310"/>
            <a:ext cx="3790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3600"/>
              <a:buNone/>
              <a:defRPr>
                <a:solidFill>
                  <a:srgbClr val="16202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8" name="Google Shape;108;g2ee65613518_0_447"/>
          <p:cNvSpPr txBox="1"/>
          <p:nvPr>
            <p:ph idx="1" type="body"/>
          </p:nvPr>
        </p:nvSpPr>
        <p:spPr>
          <a:xfrm>
            <a:off x="4387597" y="1012241"/>
            <a:ext cx="60180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2000"/>
              <a:buChar char="●"/>
              <a:defRPr>
                <a:solidFill>
                  <a:srgbClr val="16202C"/>
                </a:solidFill>
              </a:defRPr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700"/>
              <a:buChar char="○"/>
              <a:defRPr>
                <a:solidFill>
                  <a:srgbClr val="16202C"/>
                </a:solidFill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500"/>
              <a:buChar char="■"/>
              <a:defRPr>
                <a:solidFill>
                  <a:srgbClr val="16202C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400"/>
              <a:buChar char="●"/>
              <a:defRPr>
                <a:solidFill>
                  <a:srgbClr val="16202C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400"/>
              <a:buChar char="○"/>
              <a:defRPr>
                <a:solidFill>
                  <a:srgbClr val="16202C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400"/>
              <a:buChar char="■"/>
              <a:defRPr>
                <a:solidFill>
                  <a:srgbClr val="16202C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400"/>
              <a:buChar char="●"/>
              <a:defRPr>
                <a:solidFill>
                  <a:srgbClr val="16202C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400"/>
              <a:buChar char="○"/>
              <a:defRPr>
                <a:solidFill>
                  <a:srgbClr val="16202C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1400"/>
              <a:buChar char="■"/>
              <a:defRPr>
                <a:solidFill>
                  <a:srgbClr val="16202C"/>
                </a:solidFill>
              </a:defRPr>
            </a:lvl9pPr>
          </a:lstStyle>
          <a:p/>
        </p:txBody>
      </p:sp>
      <p:sp>
        <p:nvSpPr>
          <p:cNvPr id="109" name="Google Shape;109;g2ee65613518_0_447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g2ee65613518_0_447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g2ee65613518_0_447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368558" y="6800889"/>
            <a:ext cx="944675" cy="32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ee65613518_0_447"/>
          <p:cNvSpPr txBox="1"/>
          <p:nvPr>
            <p:ph idx="2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ee65613518_0_447"/>
          <p:cNvSpPr/>
          <p:nvPr>
            <p:ph idx="3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e65613518_0_455"/>
          <p:cNvSpPr txBox="1"/>
          <p:nvPr>
            <p:ph type="title"/>
          </p:nvPr>
        </p:nvSpPr>
        <p:spPr>
          <a:xfrm>
            <a:off x="315030" y="948310"/>
            <a:ext cx="3790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6" name="Google Shape;116;g2ee65613518_0_455"/>
          <p:cNvSpPr txBox="1"/>
          <p:nvPr>
            <p:ph idx="1" type="body"/>
          </p:nvPr>
        </p:nvSpPr>
        <p:spPr>
          <a:xfrm>
            <a:off x="4387597" y="1012241"/>
            <a:ext cx="28938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g2ee65613518_0_455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8" name="Google Shape;118;g2ee65613518_0_455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9" name="Google Shape;119;g2ee65613518_0_455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368558" y="6800889"/>
            <a:ext cx="944675" cy="32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ee65613518_0_455"/>
          <p:cNvSpPr txBox="1"/>
          <p:nvPr>
            <p:ph idx="2" type="body"/>
          </p:nvPr>
        </p:nvSpPr>
        <p:spPr>
          <a:xfrm>
            <a:off x="7476319" y="1012241"/>
            <a:ext cx="28938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g2ee65613518_0_455"/>
          <p:cNvSpPr txBox="1"/>
          <p:nvPr>
            <p:ph idx="3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2ee65613518_0_455"/>
          <p:cNvSpPr/>
          <p:nvPr>
            <p:ph idx="4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">
  <p:cSld name="TITLE_AND_BODY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ee65613518_0_464"/>
          <p:cNvSpPr txBox="1"/>
          <p:nvPr>
            <p:ph type="title"/>
          </p:nvPr>
        </p:nvSpPr>
        <p:spPr>
          <a:xfrm>
            <a:off x="315030" y="948310"/>
            <a:ext cx="3790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5" name="Google Shape;125;g2ee65613518_0_464"/>
          <p:cNvSpPr txBox="1"/>
          <p:nvPr>
            <p:ph idx="1" type="body"/>
          </p:nvPr>
        </p:nvSpPr>
        <p:spPr>
          <a:xfrm>
            <a:off x="4387597" y="1012241"/>
            <a:ext cx="18609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6" name="Google Shape;126;g2ee65613518_0_46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7" name="Google Shape;127;g2ee65613518_0_464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g2ee65613518_0_464"/>
          <p:cNvSpPr txBox="1"/>
          <p:nvPr>
            <p:ph idx="2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g2ee65613518_0_464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368558" y="6800889"/>
            <a:ext cx="944675" cy="32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ee65613518_0_464"/>
          <p:cNvSpPr txBox="1"/>
          <p:nvPr>
            <p:ph idx="3" type="body"/>
          </p:nvPr>
        </p:nvSpPr>
        <p:spPr>
          <a:xfrm>
            <a:off x="6450185" y="1012241"/>
            <a:ext cx="18609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g2ee65613518_0_464"/>
          <p:cNvSpPr txBox="1"/>
          <p:nvPr>
            <p:ph idx="4" type="body"/>
          </p:nvPr>
        </p:nvSpPr>
        <p:spPr>
          <a:xfrm>
            <a:off x="8512745" y="1012241"/>
            <a:ext cx="18609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2" name="Google Shape;132;g2ee65613518_0_464"/>
          <p:cNvSpPr/>
          <p:nvPr>
            <p:ph idx="5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&amp; icons">
  <p:cSld name="CUSTOM_8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g2ee65613518_0_474"/>
          <p:cNvCxnSpPr/>
          <p:nvPr/>
        </p:nvCxnSpPr>
        <p:spPr>
          <a:xfrm>
            <a:off x="349974" y="549597"/>
            <a:ext cx="100203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g2ee65613518_0_474"/>
          <p:cNvSpPr txBox="1"/>
          <p:nvPr>
            <p:ph idx="1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g2ee65613518_0_474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368558" y="6800889"/>
            <a:ext cx="944675" cy="32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ee65613518_0_474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g2ee65613518_0_474"/>
          <p:cNvSpPr txBox="1"/>
          <p:nvPr>
            <p:ph type="title"/>
          </p:nvPr>
        </p:nvSpPr>
        <p:spPr>
          <a:xfrm>
            <a:off x="225467" y="613030"/>
            <a:ext cx="8374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9" name="Google Shape;139;g2ee65613518_0_474"/>
          <p:cNvSpPr/>
          <p:nvPr>
            <p:ph idx="3" type="pic"/>
          </p:nvPr>
        </p:nvSpPr>
        <p:spPr>
          <a:xfrm>
            <a:off x="3767654" y="1907290"/>
            <a:ext cx="819600" cy="81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g2ee65613518_0_474"/>
          <p:cNvSpPr/>
          <p:nvPr>
            <p:ph idx="4" type="pic"/>
          </p:nvPr>
        </p:nvSpPr>
        <p:spPr>
          <a:xfrm>
            <a:off x="7346012" y="1907290"/>
            <a:ext cx="819600" cy="81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g2ee65613518_0_474"/>
          <p:cNvSpPr/>
          <p:nvPr>
            <p:ph idx="5" type="pic"/>
          </p:nvPr>
        </p:nvSpPr>
        <p:spPr>
          <a:xfrm>
            <a:off x="368568" y="1907290"/>
            <a:ext cx="819600" cy="8196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g2ee65613518_0_474"/>
          <p:cNvSpPr txBox="1"/>
          <p:nvPr>
            <p:ph idx="6" type="body"/>
          </p:nvPr>
        </p:nvSpPr>
        <p:spPr>
          <a:xfrm>
            <a:off x="225451" y="3058000"/>
            <a:ext cx="3114900" cy="361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g2ee65613518_0_474"/>
          <p:cNvSpPr txBox="1"/>
          <p:nvPr>
            <p:ph idx="7" type="body"/>
          </p:nvPr>
        </p:nvSpPr>
        <p:spPr>
          <a:xfrm>
            <a:off x="3716430" y="3058000"/>
            <a:ext cx="3114900" cy="361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4" name="Google Shape;144;g2ee65613518_0_474"/>
          <p:cNvSpPr txBox="1"/>
          <p:nvPr>
            <p:ph idx="8" type="body"/>
          </p:nvPr>
        </p:nvSpPr>
        <p:spPr>
          <a:xfrm>
            <a:off x="7207416" y="3058000"/>
            <a:ext cx="3114900" cy="361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able or Diagram">
  <p:cSld name="CUSTOM_8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g2ee65613518_0_486"/>
          <p:cNvCxnSpPr/>
          <p:nvPr/>
        </p:nvCxnSpPr>
        <p:spPr>
          <a:xfrm>
            <a:off x="349974" y="549597"/>
            <a:ext cx="100203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g2ee65613518_0_486"/>
          <p:cNvSpPr txBox="1"/>
          <p:nvPr>
            <p:ph idx="1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8" name="Google Shape;148;g2ee65613518_0_486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368558" y="6800889"/>
            <a:ext cx="944675" cy="32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ee65613518_0_486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g2ee65613518_0_486"/>
          <p:cNvSpPr txBox="1"/>
          <p:nvPr>
            <p:ph type="title"/>
          </p:nvPr>
        </p:nvSpPr>
        <p:spPr>
          <a:xfrm>
            <a:off x="225467" y="613030"/>
            <a:ext cx="83748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_AND_BODY_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ee65613518_0_492"/>
          <p:cNvSpPr/>
          <p:nvPr/>
        </p:nvSpPr>
        <p:spPr>
          <a:xfrm>
            <a:off x="0" y="0"/>
            <a:ext cx="4140000" cy="75438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g2ee65613518_0_4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ee65613518_0_492"/>
          <p:cNvSpPr txBox="1"/>
          <p:nvPr>
            <p:ph type="title"/>
          </p:nvPr>
        </p:nvSpPr>
        <p:spPr>
          <a:xfrm>
            <a:off x="315018" y="948310"/>
            <a:ext cx="3687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5" name="Google Shape;155;g2ee65613518_0_492"/>
          <p:cNvSpPr txBox="1"/>
          <p:nvPr>
            <p:ph idx="1" type="body"/>
          </p:nvPr>
        </p:nvSpPr>
        <p:spPr>
          <a:xfrm>
            <a:off x="4387597" y="1012241"/>
            <a:ext cx="60180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6" name="Google Shape;156;g2ee65613518_0_49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7" name="Google Shape;157;g2ee65613518_0_492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g2ee65613518_0_492"/>
          <p:cNvSpPr txBox="1"/>
          <p:nvPr>
            <p:ph idx="2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2ee65613518_0_492"/>
          <p:cNvSpPr/>
          <p:nvPr>
            <p:ph idx="3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 Blue">
  <p:cSld name="TITLE_AND_BODY_1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e65613518_0_501"/>
          <p:cNvSpPr txBox="1"/>
          <p:nvPr>
            <p:ph idx="1" type="body"/>
          </p:nvPr>
        </p:nvSpPr>
        <p:spPr>
          <a:xfrm>
            <a:off x="4387597" y="1012241"/>
            <a:ext cx="28938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g2ee65613518_0_50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3" name="Google Shape;163;g2ee65613518_0_501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g2ee65613518_0_501"/>
          <p:cNvSpPr txBox="1"/>
          <p:nvPr>
            <p:ph idx="2" type="body"/>
          </p:nvPr>
        </p:nvSpPr>
        <p:spPr>
          <a:xfrm>
            <a:off x="7476319" y="1012241"/>
            <a:ext cx="28938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5" name="Google Shape;165;g2ee65613518_0_501"/>
          <p:cNvSpPr txBox="1"/>
          <p:nvPr>
            <p:ph idx="3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2ee65613518_0_501"/>
          <p:cNvSpPr/>
          <p:nvPr/>
        </p:nvSpPr>
        <p:spPr>
          <a:xfrm>
            <a:off x="0" y="0"/>
            <a:ext cx="4140000" cy="75438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g2ee65613518_0_5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ee65613518_0_501"/>
          <p:cNvSpPr txBox="1"/>
          <p:nvPr>
            <p:ph type="title"/>
          </p:nvPr>
        </p:nvSpPr>
        <p:spPr>
          <a:xfrm>
            <a:off x="315018" y="948310"/>
            <a:ext cx="3687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9" name="Google Shape;169;g2ee65613518_0_501"/>
          <p:cNvSpPr/>
          <p:nvPr>
            <p:ph idx="4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s Blue">
  <p:cSld name="TITLE_AND_BODY_1_1_1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ee65613518_0_511"/>
          <p:cNvSpPr txBox="1"/>
          <p:nvPr>
            <p:ph idx="1" type="body"/>
          </p:nvPr>
        </p:nvSpPr>
        <p:spPr>
          <a:xfrm>
            <a:off x="4387597" y="1012241"/>
            <a:ext cx="18609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2" name="Google Shape;172;g2ee65613518_0_51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3" name="Google Shape;173;g2ee65613518_0_511"/>
          <p:cNvCxnSpPr/>
          <p:nvPr/>
        </p:nvCxnSpPr>
        <p:spPr>
          <a:xfrm>
            <a:off x="4505097" y="549597"/>
            <a:ext cx="5865000" cy="0"/>
          </a:xfrm>
          <a:prstGeom prst="straightConnector1">
            <a:avLst/>
          </a:prstGeom>
          <a:noFill/>
          <a:ln cap="flat" cmpd="sng" w="9525">
            <a:solidFill>
              <a:srgbClr val="1620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g2ee65613518_0_511"/>
          <p:cNvSpPr txBox="1"/>
          <p:nvPr>
            <p:ph idx="2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2ee65613518_0_511"/>
          <p:cNvSpPr txBox="1"/>
          <p:nvPr>
            <p:ph idx="3" type="body"/>
          </p:nvPr>
        </p:nvSpPr>
        <p:spPr>
          <a:xfrm>
            <a:off x="6450185" y="1012241"/>
            <a:ext cx="18609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g2ee65613518_0_511"/>
          <p:cNvSpPr txBox="1"/>
          <p:nvPr>
            <p:ph idx="4" type="body"/>
          </p:nvPr>
        </p:nvSpPr>
        <p:spPr>
          <a:xfrm>
            <a:off x="8512745" y="1012241"/>
            <a:ext cx="1860900" cy="5721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7" name="Google Shape;177;g2ee65613518_0_511"/>
          <p:cNvSpPr/>
          <p:nvPr/>
        </p:nvSpPr>
        <p:spPr>
          <a:xfrm>
            <a:off x="0" y="0"/>
            <a:ext cx="4140000" cy="75438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g2ee65613518_0_5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ee65613518_0_511"/>
          <p:cNvSpPr txBox="1"/>
          <p:nvPr>
            <p:ph type="title"/>
          </p:nvPr>
        </p:nvSpPr>
        <p:spPr>
          <a:xfrm>
            <a:off x="315018" y="948310"/>
            <a:ext cx="3687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0" name="Google Shape;180;g2ee65613518_0_511"/>
          <p:cNvSpPr/>
          <p:nvPr>
            <p:ph idx="5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for Options/Phases">
  <p:cSld name="CUSTOM">
    <p:bg>
      <p:bgPr>
        <a:solidFill>
          <a:srgbClr val="16202C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g2ee65613518_0_522"/>
          <p:cNvCxnSpPr/>
          <p:nvPr/>
        </p:nvCxnSpPr>
        <p:spPr>
          <a:xfrm>
            <a:off x="375589" y="549597"/>
            <a:ext cx="9994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g2ee65613518_0_522"/>
          <p:cNvSpPr txBox="1"/>
          <p:nvPr>
            <p:ph idx="1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2ee65613518_0_522"/>
          <p:cNvSpPr txBox="1"/>
          <p:nvPr>
            <p:ph type="title"/>
          </p:nvPr>
        </p:nvSpPr>
        <p:spPr>
          <a:xfrm>
            <a:off x="315018" y="618239"/>
            <a:ext cx="99945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185" name="Google Shape;185;g2ee65613518_0_5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132" y="1537398"/>
            <a:ext cx="9981742" cy="501365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2ee65613518_0_522"/>
          <p:cNvSpPr txBox="1"/>
          <p:nvPr>
            <p:ph idx="2" type="body"/>
          </p:nvPr>
        </p:nvSpPr>
        <p:spPr>
          <a:xfrm>
            <a:off x="508011" y="1704819"/>
            <a:ext cx="9666900" cy="4741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87" name="Google Shape;187;g2ee65613518_0_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ee65613518_0_522"/>
          <p:cNvSpPr/>
          <p:nvPr>
            <p:ph idx="3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for Options/Phases with more space for body text">
  <p:cSld name="CUSTOM_1">
    <p:bg>
      <p:bgPr>
        <a:solidFill>
          <a:srgbClr val="16202C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2ee65613518_0_5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132" y="1199623"/>
            <a:ext cx="9981742" cy="598480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ee65613518_0_530"/>
          <p:cNvSpPr txBox="1"/>
          <p:nvPr>
            <p:ph type="title"/>
          </p:nvPr>
        </p:nvSpPr>
        <p:spPr>
          <a:xfrm>
            <a:off x="315018" y="192500"/>
            <a:ext cx="77517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2" name="Google Shape;192;g2ee65613518_0_530"/>
          <p:cNvSpPr txBox="1"/>
          <p:nvPr>
            <p:ph idx="1" type="body"/>
          </p:nvPr>
        </p:nvSpPr>
        <p:spPr>
          <a:xfrm>
            <a:off x="508011" y="1417130"/>
            <a:ext cx="9666900" cy="55083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93" name="Google Shape;193;g2ee65613518_0_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973" y="391751"/>
            <a:ext cx="851901" cy="2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ee65613518_0_530"/>
          <p:cNvSpPr/>
          <p:nvPr>
            <p:ph idx="2" type="pic"/>
          </p:nvPr>
        </p:nvSpPr>
        <p:spPr>
          <a:xfrm>
            <a:off x="8360213" y="347215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66247" y="3154580"/>
            <a:ext cx="10011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for Options/Phases with more space for body text 1">
  <p:cSld name="CUSTOM_1_3">
    <p:bg>
      <p:bgPr>
        <a:solidFill>
          <a:srgbClr val="16202C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2ee65613518_0_5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132" y="1199623"/>
            <a:ext cx="9981742" cy="598480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ee65613518_0_536"/>
          <p:cNvSpPr txBox="1"/>
          <p:nvPr>
            <p:ph type="title"/>
          </p:nvPr>
        </p:nvSpPr>
        <p:spPr>
          <a:xfrm>
            <a:off x="315018" y="192500"/>
            <a:ext cx="77517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8" name="Google Shape;198;g2ee65613518_0_536"/>
          <p:cNvSpPr txBox="1"/>
          <p:nvPr>
            <p:ph idx="1" type="body"/>
          </p:nvPr>
        </p:nvSpPr>
        <p:spPr>
          <a:xfrm>
            <a:off x="508011" y="1417130"/>
            <a:ext cx="6713700" cy="55083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99" name="Google Shape;199;g2ee65613518_0_5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973" y="391751"/>
            <a:ext cx="851901" cy="2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ee65613518_0_536"/>
          <p:cNvSpPr/>
          <p:nvPr>
            <p:ph idx="2" type="pic"/>
          </p:nvPr>
        </p:nvSpPr>
        <p:spPr>
          <a:xfrm>
            <a:off x="8360213" y="347215"/>
            <a:ext cx="954300" cy="45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g2ee65613518_0_536"/>
          <p:cNvSpPr/>
          <p:nvPr>
            <p:ph idx="3" type="pic"/>
          </p:nvPr>
        </p:nvSpPr>
        <p:spPr>
          <a:xfrm>
            <a:off x="7381055" y="1384416"/>
            <a:ext cx="2800500" cy="557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for Options/Phases with full-length image">
  <p:cSld name="CUSTOM_1_2">
    <p:bg>
      <p:bgPr>
        <a:solidFill>
          <a:srgbClr val="16202C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e65613518_0_543"/>
          <p:cNvSpPr/>
          <p:nvPr>
            <p:ph idx="2" type="pic"/>
          </p:nvPr>
        </p:nvSpPr>
        <p:spPr>
          <a:xfrm>
            <a:off x="7295693" y="0"/>
            <a:ext cx="3448500" cy="75438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4" name="Google Shape;204;g2ee65613518_0_5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8132" y="1199623"/>
            <a:ext cx="6543252" cy="598480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ee65613518_0_543"/>
          <p:cNvSpPr txBox="1"/>
          <p:nvPr>
            <p:ph type="title"/>
          </p:nvPr>
        </p:nvSpPr>
        <p:spPr>
          <a:xfrm>
            <a:off x="315018" y="192500"/>
            <a:ext cx="77517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6" name="Google Shape;206;g2ee65613518_0_543"/>
          <p:cNvSpPr txBox="1"/>
          <p:nvPr>
            <p:ph idx="1" type="body"/>
          </p:nvPr>
        </p:nvSpPr>
        <p:spPr>
          <a:xfrm>
            <a:off x="508011" y="1417130"/>
            <a:ext cx="6380700" cy="55083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07" name="Google Shape;207;g2ee65613518_0_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973" y="6806108"/>
            <a:ext cx="851901" cy="2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2ee65613518_0_543"/>
          <p:cNvSpPr/>
          <p:nvPr>
            <p:ph idx="3" type="pic"/>
          </p:nvPr>
        </p:nvSpPr>
        <p:spPr>
          <a:xfrm>
            <a:off x="8360213" y="6761571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for Options/Phases 2 columns">
  <p:cSld name="CUSTOM_1_1">
    <p:bg>
      <p:bgPr>
        <a:solidFill>
          <a:srgbClr val="16202C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2ee65613518_0_5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589" y="1513013"/>
            <a:ext cx="4865613" cy="49865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g2ee65613518_0_550"/>
          <p:cNvCxnSpPr/>
          <p:nvPr/>
        </p:nvCxnSpPr>
        <p:spPr>
          <a:xfrm>
            <a:off x="375589" y="549597"/>
            <a:ext cx="9994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g2ee65613518_0_550"/>
          <p:cNvSpPr txBox="1"/>
          <p:nvPr>
            <p:ph idx="1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2ee65613518_0_550"/>
          <p:cNvSpPr txBox="1"/>
          <p:nvPr>
            <p:ph type="title"/>
          </p:nvPr>
        </p:nvSpPr>
        <p:spPr>
          <a:xfrm>
            <a:off x="315018" y="618239"/>
            <a:ext cx="99945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4" name="Google Shape;214;g2ee65613518_0_550"/>
          <p:cNvSpPr txBox="1"/>
          <p:nvPr>
            <p:ph idx="2" type="body"/>
          </p:nvPr>
        </p:nvSpPr>
        <p:spPr>
          <a:xfrm>
            <a:off x="508011" y="1662210"/>
            <a:ext cx="4665000" cy="4741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15" name="Google Shape;215;g2ee65613518_0_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ee65613518_0_550"/>
          <p:cNvSpPr/>
          <p:nvPr>
            <p:ph idx="3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7" name="Google Shape;217;g2ee65613518_0_5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4405" y="1513013"/>
            <a:ext cx="4865613" cy="498655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ee65613518_0_550"/>
          <p:cNvSpPr txBox="1"/>
          <p:nvPr>
            <p:ph idx="4" type="body"/>
          </p:nvPr>
        </p:nvSpPr>
        <p:spPr>
          <a:xfrm>
            <a:off x="5628211" y="1662210"/>
            <a:ext cx="4665000" cy="4741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for Options/Phases 3 columns">
  <p:cSld name="CUSTOM_1_1_1">
    <p:bg>
      <p:bgPr>
        <a:solidFill>
          <a:srgbClr val="16202C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2ee65613518_0_5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5589" y="1513013"/>
            <a:ext cx="3201084" cy="4986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g2ee65613518_0_560"/>
          <p:cNvCxnSpPr/>
          <p:nvPr/>
        </p:nvCxnSpPr>
        <p:spPr>
          <a:xfrm>
            <a:off x="375589" y="549597"/>
            <a:ext cx="9994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g2ee65613518_0_560"/>
          <p:cNvSpPr txBox="1"/>
          <p:nvPr>
            <p:ph idx="1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2ee65613518_0_560"/>
          <p:cNvSpPr txBox="1"/>
          <p:nvPr>
            <p:ph type="title"/>
          </p:nvPr>
        </p:nvSpPr>
        <p:spPr>
          <a:xfrm>
            <a:off x="315018" y="618239"/>
            <a:ext cx="99945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4" name="Google Shape;224;g2ee65613518_0_560"/>
          <p:cNvSpPr txBox="1"/>
          <p:nvPr>
            <p:ph idx="2" type="body"/>
          </p:nvPr>
        </p:nvSpPr>
        <p:spPr>
          <a:xfrm>
            <a:off x="500362" y="1662210"/>
            <a:ext cx="2987700" cy="4741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25" name="Google Shape;225;g2ee65613518_0_5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ee65613518_0_560"/>
          <p:cNvSpPr/>
          <p:nvPr>
            <p:ph idx="3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7" name="Google Shape;227;g2ee65613518_0_5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2264" y="1513013"/>
            <a:ext cx="3201084" cy="4986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ee65613518_0_560"/>
          <p:cNvSpPr txBox="1"/>
          <p:nvPr>
            <p:ph idx="4" type="body"/>
          </p:nvPr>
        </p:nvSpPr>
        <p:spPr>
          <a:xfrm>
            <a:off x="3897032" y="1662210"/>
            <a:ext cx="2987700" cy="4741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29" name="Google Shape;229;g2ee65613518_0_5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8939" y="1513013"/>
            <a:ext cx="3201084" cy="4986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ee65613518_0_560"/>
          <p:cNvSpPr txBox="1"/>
          <p:nvPr>
            <p:ph idx="5" type="body"/>
          </p:nvPr>
        </p:nvSpPr>
        <p:spPr>
          <a:xfrm>
            <a:off x="7343435" y="1662210"/>
            <a:ext cx="2987700" cy="4741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for Options/Phases 4 columns">
  <p:cSld name="CUSTOM_1_1_1_1">
    <p:bg>
      <p:bgPr>
        <a:solidFill>
          <a:srgbClr val="16202C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g2ee65613518_0_572"/>
          <p:cNvCxnSpPr/>
          <p:nvPr/>
        </p:nvCxnSpPr>
        <p:spPr>
          <a:xfrm>
            <a:off x="375589" y="549597"/>
            <a:ext cx="9994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g2ee65613518_0_572"/>
          <p:cNvSpPr txBox="1"/>
          <p:nvPr>
            <p:ph idx="1" type="subTitle"/>
          </p:nvPr>
        </p:nvSpPr>
        <p:spPr>
          <a:xfrm>
            <a:off x="6777728" y="106555"/>
            <a:ext cx="3687600" cy="389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g2ee65613518_0_572"/>
          <p:cNvSpPr txBox="1"/>
          <p:nvPr>
            <p:ph type="title"/>
          </p:nvPr>
        </p:nvSpPr>
        <p:spPr>
          <a:xfrm>
            <a:off x="315018" y="618239"/>
            <a:ext cx="99945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235" name="Google Shape;235;g2ee65613518_0_5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ee65613518_0_572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7" name="Google Shape;237;g2ee65613518_0_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32" y="2173197"/>
            <a:ext cx="2393417" cy="394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ee65613518_0_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6315" y="2173197"/>
            <a:ext cx="2393417" cy="394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ee65613518_0_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4529" y="2173160"/>
            <a:ext cx="2393417" cy="39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ee65613518_0_5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2712" y="2118453"/>
            <a:ext cx="2393417" cy="394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ee65613518_0_572"/>
          <p:cNvSpPr txBox="1"/>
          <p:nvPr>
            <p:ph idx="3" type="body"/>
          </p:nvPr>
        </p:nvSpPr>
        <p:spPr>
          <a:xfrm>
            <a:off x="500374" y="2248217"/>
            <a:ext cx="2211300" cy="3723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2" name="Google Shape;242;g2ee65613518_0_572"/>
          <p:cNvSpPr txBox="1"/>
          <p:nvPr>
            <p:ph idx="4" type="body"/>
          </p:nvPr>
        </p:nvSpPr>
        <p:spPr>
          <a:xfrm>
            <a:off x="3022924" y="2248217"/>
            <a:ext cx="2211300" cy="3723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3" name="Google Shape;243;g2ee65613518_0_572"/>
          <p:cNvSpPr txBox="1"/>
          <p:nvPr>
            <p:ph idx="5" type="body"/>
          </p:nvPr>
        </p:nvSpPr>
        <p:spPr>
          <a:xfrm>
            <a:off x="5556674" y="2248217"/>
            <a:ext cx="2211300" cy="3723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4" name="Google Shape;244;g2ee65613518_0_572"/>
          <p:cNvSpPr txBox="1"/>
          <p:nvPr>
            <p:ph idx="6" type="body"/>
          </p:nvPr>
        </p:nvSpPr>
        <p:spPr>
          <a:xfrm>
            <a:off x="8090415" y="2248217"/>
            <a:ext cx="2211300" cy="3723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&amp; Quote">
  <p:cSld name="SECTION_TITLE_AND_DESCRIPTION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e65613518_0_586"/>
          <p:cNvSpPr/>
          <p:nvPr/>
        </p:nvSpPr>
        <p:spPr>
          <a:xfrm>
            <a:off x="6940754" y="0"/>
            <a:ext cx="3803400" cy="75438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7" name="Google Shape;247;g2ee65613518_0_586"/>
          <p:cNvSpPr txBox="1"/>
          <p:nvPr>
            <p:ph type="title"/>
          </p:nvPr>
        </p:nvSpPr>
        <p:spPr>
          <a:xfrm>
            <a:off x="311963" y="532877"/>
            <a:ext cx="6414300" cy="766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248" name="Google Shape;248;g2ee65613518_0_586"/>
          <p:cNvSpPr txBox="1"/>
          <p:nvPr>
            <p:ph idx="1" type="subTitle"/>
          </p:nvPr>
        </p:nvSpPr>
        <p:spPr>
          <a:xfrm>
            <a:off x="311963" y="1645343"/>
            <a:ext cx="6124200" cy="766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49" name="Google Shape;249;g2ee65613518_0_586"/>
          <p:cNvSpPr txBox="1"/>
          <p:nvPr>
            <p:ph idx="2" type="body"/>
          </p:nvPr>
        </p:nvSpPr>
        <p:spPr>
          <a:xfrm>
            <a:off x="7194584" y="863074"/>
            <a:ext cx="3151800" cy="37611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50" name="Google Shape;250;g2ee65613518_0_5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6599" y="4697231"/>
            <a:ext cx="2929418" cy="271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g2ee65613518_0_586"/>
          <p:cNvCxnSpPr/>
          <p:nvPr/>
        </p:nvCxnSpPr>
        <p:spPr>
          <a:xfrm>
            <a:off x="7309616" y="838737"/>
            <a:ext cx="30603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g2ee65613518_0_586"/>
          <p:cNvSpPr txBox="1"/>
          <p:nvPr>
            <p:ph idx="3" type="body"/>
          </p:nvPr>
        </p:nvSpPr>
        <p:spPr>
          <a:xfrm>
            <a:off x="7194584" y="5210080"/>
            <a:ext cx="3151800" cy="766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53" name="Google Shape;253;g2ee65613518_0_5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7973" y="6806108"/>
            <a:ext cx="851901" cy="2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ee65613518_0_586"/>
          <p:cNvSpPr/>
          <p:nvPr>
            <p:ph idx="4" type="pic"/>
          </p:nvPr>
        </p:nvSpPr>
        <p:spPr>
          <a:xfrm>
            <a:off x="8360213" y="6761571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Out Title/Statistic" type="blank">
  <p:cSld name="BLANK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2ee65613518_0_596"/>
          <p:cNvPicPr preferRelativeResize="0"/>
          <p:nvPr/>
        </p:nvPicPr>
        <p:blipFill rotWithShape="1">
          <a:blip r:embed="rId2">
            <a:alphaModFix/>
          </a:blip>
          <a:srcRect b="0" l="89" r="79" t="0"/>
          <a:stretch/>
        </p:blipFill>
        <p:spPr>
          <a:xfrm>
            <a:off x="9551361" y="6796217"/>
            <a:ext cx="897895" cy="30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ee65613518_0_596"/>
          <p:cNvPicPr preferRelativeResize="0"/>
          <p:nvPr/>
        </p:nvPicPr>
        <p:blipFill rotWithShape="1">
          <a:blip r:embed="rId3">
            <a:alphaModFix/>
          </a:blip>
          <a:srcRect b="0" l="9" r="0" t="0"/>
          <a:stretch/>
        </p:blipFill>
        <p:spPr>
          <a:xfrm>
            <a:off x="-39421" y="0"/>
            <a:ext cx="4352198" cy="604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2ee65613518_0_596"/>
          <p:cNvSpPr txBox="1"/>
          <p:nvPr>
            <p:ph type="title"/>
          </p:nvPr>
        </p:nvSpPr>
        <p:spPr>
          <a:xfrm>
            <a:off x="747006" y="2070823"/>
            <a:ext cx="7322100" cy="2947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259" name="Google Shape;259;g2ee65613518_0_596"/>
          <p:cNvSpPr/>
          <p:nvPr>
            <p:ph idx="2" type="pic"/>
          </p:nvPr>
        </p:nvSpPr>
        <p:spPr>
          <a:xfrm>
            <a:off x="8360213" y="6761571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Out Quote/Statistic Blue">
  <p:cSld name="CUSTOM_3">
    <p:bg>
      <p:bgPr>
        <a:solidFill>
          <a:srgbClr val="16202C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2ee65613518_0_6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0"/>
            <a:ext cx="6219504" cy="604361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ee65613518_0_601"/>
          <p:cNvSpPr txBox="1"/>
          <p:nvPr>
            <p:ph type="title"/>
          </p:nvPr>
        </p:nvSpPr>
        <p:spPr>
          <a:xfrm>
            <a:off x="747006" y="2070823"/>
            <a:ext cx="7322100" cy="29475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Font typeface="Poppins Medium"/>
              <a:buNone/>
              <a:defRPr sz="3900"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pic>
        <p:nvPicPr>
          <p:cNvPr id="263" name="Google Shape;263;g2ee65613518_0_6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ee65613518_0_601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CUSTOM_4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e65613518_0_606"/>
          <p:cNvSpPr/>
          <p:nvPr>
            <p:ph idx="2" type="pic"/>
          </p:nvPr>
        </p:nvSpPr>
        <p:spPr>
          <a:xfrm>
            <a:off x="0" y="0"/>
            <a:ext cx="10744200" cy="75438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g2ee65613518_0_606"/>
          <p:cNvSpPr/>
          <p:nvPr>
            <p:ph idx="3" type="pic"/>
          </p:nvPr>
        </p:nvSpPr>
        <p:spPr>
          <a:xfrm>
            <a:off x="8360213" y="6761571"/>
            <a:ext cx="954300" cy="455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68" name="Google Shape;268;g2ee65613518_0_60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17973" y="6806108"/>
            <a:ext cx="851901" cy="2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se Studies">
  <p:cSld name="CUSTOM_5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e65613518_0_610"/>
          <p:cNvSpPr/>
          <p:nvPr/>
        </p:nvSpPr>
        <p:spPr>
          <a:xfrm>
            <a:off x="6940813" y="0"/>
            <a:ext cx="3803400" cy="7543800"/>
          </a:xfrm>
          <a:prstGeom prst="rect">
            <a:avLst/>
          </a:prstGeom>
          <a:solidFill>
            <a:srgbClr val="16202C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g2ee65613518_0_610"/>
          <p:cNvGrpSpPr/>
          <p:nvPr/>
        </p:nvGrpSpPr>
        <p:grpSpPr>
          <a:xfrm>
            <a:off x="7476641" y="6693364"/>
            <a:ext cx="2771782" cy="157925"/>
            <a:chOff x="9328867" y="3203940"/>
            <a:chExt cx="2502060" cy="222900"/>
          </a:xfrm>
        </p:grpSpPr>
        <p:cxnSp>
          <p:nvCxnSpPr>
            <p:cNvPr id="272" name="Google Shape;272;g2ee65613518_0_610"/>
            <p:cNvCxnSpPr/>
            <p:nvPr/>
          </p:nvCxnSpPr>
          <p:spPr>
            <a:xfrm>
              <a:off x="9328867" y="3207732"/>
              <a:ext cx="7350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3" name="Google Shape;273;g2ee65613518_0_610"/>
            <p:cNvCxnSpPr/>
            <p:nvPr/>
          </p:nvCxnSpPr>
          <p:spPr>
            <a:xfrm rot="10800000">
              <a:off x="10060475" y="3203940"/>
              <a:ext cx="0" cy="222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4" name="Google Shape;274;g2ee65613518_0_610"/>
            <p:cNvCxnSpPr/>
            <p:nvPr/>
          </p:nvCxnSpPr>
          <p:spPr>
            <a:xfrm flipH="1" rot="10800000">
              <a:off x="10060335" y="3206671"/>
              <a:ext cx="358200" cy="2184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5" name="Google Shape;275;g2ee65613518_0_610"/>
            <p:cNvCxnSpPr/>
            <p:nvPr/>
          </p:nvCxnSpPr>
          <p:spPr>
            <a:xfrm>
              <a:off x="10416727" y="3207732"/>
              <a:ext cx="14142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6" name="Google Shape;276;g2ee65613518_0_610"/>
          <p:cNvSpPr/>
          <p:nvPr>
            <p:ph idx="2" type="pic"/>
          </p:nvPr>
        </p:nvSpPr>
        <p:spPr>
          <a:xfrm>
            <a:off x="7476554" y="532767"/>
            <a:ext cx="2771700" cy="49152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g2ee65613518_0_610"/>
          <p:cNvSpPr txBox="1"/>
          <p:nvPr>
            <p:ph type="title"/>
          </p:nvPr>
        </p:nvSpPr>
        <p:spPr>
          <a:xfrm>
            <a:off x="222428" y="309357"/>
            <a:ext cx="6546600" cy="766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278" name="Google Shape;278;g2ee65613518_0_610"/>
          <p:cNvSpPr txBox="1"/>
          <p:nvPr>
            <p:ph idx="1" type="subTitle"/>
          </p:nvPr>
        </p:nvSpPr>
        <p:spPr>
          <a:xfrm>
            <a:off x="222428" y="1086543"/>
            <a:ext cx="6546600" cy="7668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400"/>
              <a:buNone/>
              <a:defRPr sz="1400">
                <a:solidFill>
                  <a:srgbClr val="E1000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9" name="Google Shape;279;g2ee65613518_0_610"/>
          <p:cNvSpPr txBox="1"/>
          <p:nvPr>
            <p:ph idx="3" type="body"/>
          </p:nvPr>
        </p:nvSpPr>
        <p:spPr>
          <a:xfrm>
            <a:off x="222428" y="1662210"/>
            <a:ext cx="6615000" cy="5647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80" name="Google Shape;280;g2ee65613518_0_610"/>
          <p:cNvSpPr txBox="1"/>
          <p:nvPr>
            <p:ph idx="4" type="body"/>
          </p:nvPr>
        </p:nvSpPr>
        <p:spPr>
          <a:xfrm>
            <a:off x="7361140" y="5561967"/>
            <a:ext cx="2967600" cy="998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1" name="Google Shape;281;g2ee65613518_0_610"/>
          <p:cNvSpPr txBox="1"/>
          <p:nvPr>
            <p:ph idx="5" type="body"/>
          </p:nvPr>
        </p:nvSpPr>
        <p:spPr>
          <a:xfrm>
            <a:off x="7361140" y="6793494"/>
            <a:ext cx="2967600" cy="5799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2pPr>
            <a:lvl3pPr indent="-2794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66247" y="1690297"/>
            <a:ext cx="46998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5678070" y="1690297"/>
            <a:ext cx="46998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7">
    <p:bg>
      <p:bgPr>
        <a:solidFill>
          <a:srgbClr val="16202C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2ee65613518_0_6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0"/>
            <a:ext cx="4807171" cy="604361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ee65613518_0_623"/>
          <p:cNvSpPr txBox="1"/>
          <p:nvPr/>
        </p:nvSpPr>
        <p:spPr>
          <a:xfrm>
            <a:off x="1075400" y="3612143"/>
            <a:ext cx="6205800" cy="15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 you</a:t>
            </a:r>
            <a:endParaRPr sz="2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5" name="Google Shape;285;g2ee65613518_0_623"/>
          <p:cNvSpPr txBox="1"/>
          <p:nvPr>
            <p:ph idx="1" type="subTitle"/>
          </p:nvPr>
        </p:nvSpPr>
        <p:spPr>
          <a:xfrm>
            <a:off x="1129293" y="5087903"/>
            <a:ext cx="6019500" cy="7437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rgbClr val="E1000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286" name="Google Shape;286;g2ee65613518_0_6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16" y="6800136"/>
            <a:ext cx="954370" cy="32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ee65613518_0_623"/>
          <p:cNvSpPr/>
          <p:nvPr>
            <p:ph idx="2" type="pic"/>
          </p:nvPr>
        </p:nvSpPr>
        <p:spPr>
          <a:xfrm>
            <a:off x="1522741" y="6777613"/>
            <a:ext cx="954300" cy="45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2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e65613518_0_630"/>
          <p:cNvSpPr txBox="1"/>
          <p:nvPr>
            <p:ph type="ctrTitle"/>
          </p:nvPr>
        </p:nvSpPr>
        <p:spPr>
          <a:xfrm>
            <a:off x="366257" y="1092043"/>
            <a:ext cx="10011600" cy="3010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291" name="Google Shape;291;g2ee65613518_0_630"/>
          <p:cNvSpPr txBox="1"/>
          <p:nvPr>
            <p:ph idx="1" type="subTitle"/>
          </p:nvPr>
        </p:nvSpPr>
        <p:spPr>
          <a:xfrm>
            <a:off x="366247" y="4156717"/>
            <a:ext cx="10011600" cy="1162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2" name="Google Shape;292;g2ee65613518_0_63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3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e65613518_0_63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5" name="Google Shape;295;g2ee65613518_0_63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6" name="Google Shape;296;g2ee65613518_0_63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4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e65613518_0_638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9" name="Google Shape;299;g2ee65613518_0_638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g2ee65613518_0_63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5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ee65613518_0_642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3" name="Google Shape;303;g2ee65613518_0_642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4" name="Google Shape;304;g2ee65613518_0_64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6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e65613518_0_646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7" name="Google Shape;307;g2ee65613518_0_646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8" name="Google Shape;308;g2ee65613518_0_64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ee65613518_0_65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e65613518_0_65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3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e65613518_0_65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TITLE_AND_BODY_7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ee65613518_0_656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17" name="Google Shape;317;g2ee65613518_0_656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8" name="Google Shape;318;g2ee65613518_0_65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TITLE_AND_BODY_8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e65613518_0_660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1" name="Google Shape;321;g2ee65613518_0_660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2" name="Google Shape;322;g2ee65613518_0_66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7">
  <p:cSld name="TITLE_AND_BODY_9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ee65613518_0_66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5" name="Google Shape;325;g2ee65613518_0_66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6" name="Google Shape;326;g2ee65613518_0_66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8">
  <p:cSld name="TITLE_AND_BODY_10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ee65613518_0_668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9" name="Google Shape;329;g2ee65613518_0_668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0" name="Google Shape;330;g2ee65613518_0_66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4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e65613518_0_67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9">
  <p:cSld name="TITLE_AND_BODY_1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ee65613518_0_67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5" name="Google Shape;335;g2ee65613518_0_67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6" name="Google Shape;336;g2ee65613518_0_67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BLANK_5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e65613518_0_678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6">
  <p:cSld name="BLANK_6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ee65613518_0_68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0">
  <p:cSld name="TITLE_AND_BODY_12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e65613518_0_682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3" name="Google Shape;343;g2ee65613518_0_682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4" name="Google Shape;344;g2ee65613518_0_68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ee65613518_0_686"/>
          <p:cNvSpPr txBox="1"/>
          <p:nvPr>
            <p:ph type="ctrTitle"/>
          </p:nvPr>
        </p:nvSpPr>
        <p:spPr>
          <a:xfrm>
            <a:off x="366257" y="1092043"/>
            <a:ext cx="10011600" cy="3010500"/>
          </a:xfrm>
          <a:prstGeom prst="rect">
            <a:avLst/>
          </a:prstGeom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47" name="Google Shape;347;g2ee65613518_0_686"/>
          <p:cNvSpPr txBox="1"/>
          <p:nvPr>
            <p:ph idx="1" type="subTitle"/>
          </p:nvPr>
        </p:nvSpPr>
        <p:spPr>
          <a:xfrm>
            <a:off x="366247" y="4156717"/>
            <a:ext cx="10011600" cy="1162500"/>
          </a:xfrm>
          <a:prstGeom prst="rect">
            <a:avLst/>
          </a:prstGeom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8" name="Google Shape;348;g2ee65613518_0_686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66247" y="814880"/>
            <a:ext cx="32994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66247" y="2038080"/>
            <a:ext cx="3299400" cy="46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7">
  <p:cSld name="BLANK_7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e65613518_0_690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">
  <p:cSld name="BLANK_8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ee65613518_0_69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1">
  <p:cSld name="TITLE_AND_BODY_13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ee65613518_0_69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575" lIns="117575" spcFirstLastPara="1" rIns="117575" wrap="square" tIns="11757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5" name="Google Shape;355;g2ee65613518_0_69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7575" lIns="117575" spcFirstLastPara="1" rIns="117575" wrap="square" tIns="117575">
            <a:normAutofit/>
          </a:bodyPr>
          <a:lstStyle>
            <a:lvl1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56" name="Google Shape;356;g2ee65613518_0_69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7575" lIns="117575" spcFirstLastPara="1" rIns="117575" wrap="square" tIns="1175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576044" y="660220"/>
            <a:ext cx="7482300" cy="59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5372100" y="-183"/>
            <a:ext cx="5372100" cy="754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325" lIns="116325" spcFirstLastPara="1" rIns="116325" wrap="square" tIns="116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311963" y="1808657"/>
            <a:ext cx="4753200" cy="21741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311963" y="4111177"/>
            <a:ext cx="47532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5803913" y="1061977"/>
            <a:ext cx="4508400" cy="54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66247" y="6204843"/>
            <a:ext cx="70485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5.xml"/><Relationship Id="rId4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48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0.xml"/><Relationship Id="rId4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2.xml"/><Relationship Id="rId50" Type="http://schemas.openxmlformats.org/officeDocument/2006/relationships/theme" Target="../theme/theme3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e65613518_0_405"/>
          <p:cNvSpPr txBox="1"/>
          <p:nvPr>
            <p:ph type="title"/>
          </p:nvPr>
        </p:nvSpPr>
        <p:spPr>
          <a:xfrm>
            <a:off x="366247" y="652703"/>
            <a:ext cx="100116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6202C"/>
              </a:buClr>
              <a:buSzPts val="3600"/>
              <a:buFont typeface="Poppins Medium"/>
              <a:buNone/>
              <a:defRPr sz="3600">
                <a:solidFill>
                  <a:srgbClr val="16202C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g2ee65613518_0_405"/>
          <p:cNvSpPr txBox="1"/>
          <p:nvPr>
            <p:ph idx="1" type="body"/>
          </p:nvPr>
        </p:nvSpPr>
        <p:spPr>
          <a:xfrm>
            <a:off x="366247" y="1690297"/>
            <a:ext cx="100116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325" lIns="116325" spcFirstLastPara="1" rIns="116325" wrap="square" tIns="116325">
            <a:norm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2000"/>
              <a:buFont typeface="Poppins"/>
              <a:buChar char="●"/>
              <a:defRPr sz="20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700"/>
              <a:buFont typeface="Poppins"/>
              <a:buChar char="○"/>
              <a:defRPr sz="17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500"/>
              <a:buFont typeface="Poppins"/>
              <a:buChar char="■"/>
              <a:defRPr sz="15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400"/>
              <a:buFont typeface="Poppins"/>
              <a:buChar char="●"/>
              <a:defRPr sz="14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400"/>
              <a:buFont typeface="Poppins"/>
              <a:buChar char="○"/>
              <a:defRPr sz="14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400"/>
              <a:buFont typeface="Poppins"/>
              <a:buChar char="■"/>
              <a:defRPr sz="14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400"/>
              <a:buFont typeface="Poppins"/>
              <a:buChar char="●"/>
              <a:defRPr sz="14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400"/>
              <a:buFont typeface="Poppins"/>
              <a:buChar char="○"/>
              <a:defRPr sz="14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10001"/>
              </a:buClr>
              <a:buSzPts val="1400"/>
              <a:buFont typeface="Poppins"/>
              <a:buChar char="■"/>
              <a:defRPr sz="1400">
                <a:solidFill>
                  <a:srgbClr val="16202C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7" name="Google Shape;67;g2ee65613518_0_405"/>
          <p:cNvSpPr txBox="1"/>
          <p:nvPr>
            <p:ph idx="12" type="sldNum"/>
          </p:nvPr>
        </p:nvSpPr>
        <p:spPr>
          <a:xfrm>
            <a:off x="9955138" y="6839385"/>
            <a:ext cx="6447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325" lIns="116325" spcFirstLastPara="1" rIns="116325" wrap="square" tIns="116325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ee65613518_0_351"/>
          <p:cNvSpPr/>
          <p:nvPr/>
        </p:nvSpPr>
        <p:spPr>
          <a:xfrm>
            <a:off x="136950" y="4702438"/>
            <a:ext cx="5235300" cy="480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Barriers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are the obstacles in our way?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2" name="Google Shape;362;g2ee65613518_0_351"/>
          <p:cNvSpPr/>
          <p:nvPr/>
        </p:nvSpPr>
        <p:spPr>
          <a:xfrm>
            <a:off x="136950" y="4694765"/>
            <a:ext cx="5235300" cy="26397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2ee65613518_0_351"/>
          <p:cNvSpPr/>
          <p:nvPr/>
        </p:nvSpPr>
        <p:spPr>
          <a:xfrm>
            <a:off x="5508900" y="4702438"/>
            <a:ext cx="5083500" cy="480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Risks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could go wrong and how do we mitigate it?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64" name="Google Shape;364;g2ee65613518_0_351"/>
          <p:cNvSpPr/>
          <p:nvPr/>
        </p:nvSpPr>
        <p:spPr>
          <a:xfrm>
            <a:off x="5508900" y="2419315"/>
            <a:ext cx="5083500" cy="378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Learnings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What’s been tried in the past? What’s worked/hasn’t?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5" name="Google Shape;365;g2ee65613518_0_351"/>
          <p:cNvSpPr/>
          <p:nvPr/>
        </p:nvSpPr>
        <p:spPr>
          <a:xfrm>
            <a:off x="136900" y="2419641"/>
            <a:ext cx="5235300" cy="378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Context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Where has this brief come from? Why is it important now?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6" name="Google Shape;366;g2ee65613518_0_351"/>
          <p:cNvSpPr/>
          <p:nvPr/>
        </p:nvSpPr>
        <p:spPr>
          <a:xfrm>
            <a:off x="136900" y="2413264"/>
            <a:ext cx="5235300" cy="21546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ee65613518_0_351"/>
          <p:cNvSpPr/>
          <p:nvPr/>
        </p:nvSpPr>
        <p:spPr>
          <a:xfrm>
            <a:off x="136900" y="904330"/>
            <a:ext cx="10455600" cy="50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in a line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is the problem we need to solve, in no more than 20 words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8" name="Google Shape;368;g2ee65613518_0_351"/>
          <p:cNvSpPr/>
          <p:nvPr/>
        </p:nvSpPr>
        <p:spPr>
          <a:xfrm>
            <a:off x="136900" y="902200"/>
            <a:ext cx="10470300" cy="13956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2ee65613518_0_351"/>
          <p:cNvSpPr/>
          <p:nvPr/>
        </p:nvSpPr>
        <p:spPr>
          <a:xfrm>
            <a:off x="0" y="0"/>
            <a:ext cx="10744200" cy="761100"/>
          </a:xfrm>
          <a:prstGeom prst="rect">
            <a:avLst/>
          </a:prstGeom>
          <a:solidFill>
            <a:srgbClr val="E1000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ee65613518_0_351"/>
          <p:cNvSpPr txBox="1"/>
          <p:nvPr/>
        </p:nvSpPr>
        <p:spPr>
          <a:xfrm>
            <a:off x="194950" y="25075"/>
            <a:ext cx="7519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25" lIns="100725" spcFirstLastPara="1" rIns="100725" wrap="square" tIns="100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BLUEPRINT PAGE 1 - RATIONALE</a:t>
            </a:r>
            <a:endParaRPr b="0" i="0" sz="2200" u="none" cap="none" strike="noStrik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Complete this template as a team to define the objective, ambition and requirements for this innovation project</a:t>
            </a:r>
            <a:endParaRPr b="0" i="0" sz="11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1" name="Google Shape;371;g2ee65613518_0_351"/>
          <p:cNvSpPr txBox="1"/>
          <p:nvPr/>
        </p:nvSpPr>
        <p:spPr>
          <a:xfrm>
            <a:off x="194950" y="1426205"/>
            <a:ext cx="3327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might we…..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2" name="Google Shape;372;g2ee65613518_0_351"/>
          <p:cNvSpPr/>
          <p:nvPr/>
        </p:nvSpPr>
        <p:spPr>
          <a:xfrm>
            <a:off x="5508900" y="2419640"/>
            <a:ext cx="5083500" cy="21546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ee65613518_0_351"/>
          <p:cNvSpPr/>
          <p:nvPr/>
        </p:nvSpPr>
        <p:spPr>
          <a:xfrm>
            <a:off x="5508900" y="4694765"/>
            <a:ext cx="5083500" cy="26397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ee65613518_0_367"/>
          <p:cNvSpPr/>
          <p:nvPr/>
        </p:nvSpPr>
        <p:spPr>
          <a:xfrm>
            <a:off x="136950" y="2912865"/>
            <a:ext cx="10470300" cy="40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Success metrics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does success look like at the end of this project? How will we measure it?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9" name="Google Shape;379;g2ee65613518_0_367"/>
          <p:cNvSpPr/>
          <p:nvPr/>
        </p:nvSpPr>
        <p:spPr>
          <a:xfrm>
            <a:off x="136950" y="4963930"/>
            <a:ext cx="10470300" cy="40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Impact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will this project achieve in the long-term?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0" name="Google Shape;380;g2ee65613518_0_367"/>
          <p:cNvSpPr/>
          <p:nvPr/>
        </p:nvSpPr>
        <p:spPr>
          <a:xfrm>
            <a:off x="0" y="0"/>
            <a:ext cx="10744200" cy="761100"/>
          </a:xfrm>
          <a:prstGeom prst="rect">
            <a:avLst/>
          </a:prstGeom>
          <a:solidFill>
            <a:srgbClr val="E1000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ee65613518_0_367"/>
          <p:cNvSpPr txBox="1"/>
          <p:nvPr/>
        </p:nvSpPr>
        <p:spPr>
          <a:xfrm>
            <a:off x="194950" y="25075"/>
            <a:ext cx="7519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25" lIns="100725" spcFirstLastPara="1" rIns="100725" wrap="square" tIns="100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BLUEPRINT PAGE 2 - OBJECTIVES</a:t>
            </a:r>
            <a:endParaRPr b="0" i="0" sz="2200" u="none" cap="none" strike="noStrik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Complete this template as a team to define the objective, ambition and requirements for this innovation project</a:t>
            </a:r>
            <a:endParaRPr b="0" i="0" sz="11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2" name="Google Shape;382;g2ee65613518_0_367"/>
          <p:cNvSpPr/>
          <p:nvPr/>
        </p:nvSpPr>
        <p:spPr>
          <a:xfrm>
            <a:off x="136950" y="4954400"/>
            <a:ext cx="10470300" cy="24684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ee65613518_0_367"/>
          <p:cNvSpPr/>
          <p:nvPr/>
        </p:nvSpPr>
        <p:spPr>
          <a:xfrm>
            <a:off x="136950" y="2906466"/>
            <a:ext cx="10470300" cy="19275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ee65613518_0_367"/>
          <p:cNvSpPr/>
          <p:nvPr/>
        </p:nvSpPr>
        <p:spPr>
          <a:xfrm>
            <a:off x="136950" y="879700"/>
            <a:ext cx="10470300" cy="19275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2ee65613518_0_367"/>
          <p:cNvSpPr/>
          <p:nvPr/>
        </p:nvSpPr>
        <p:spPr>
          <a:xfrm>
            <a:off x="136950" y="885780"/>
            <a:ext cx="10470300" cy="38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Outputs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 we need to produce? By when?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6" name="Google Shape;386;g2ee65613518_0_367"/>
          <p:cNvSpPr txBox="1"/>
          <p:nvPr/>
        </p:nvSpPr>
        <p:spPr>
          <a:xfrm>
            <a:off x="153375" y="6011254"/>
            <a:ext cx="33270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387" name="Google Shape;387;g2ee65613518_0_367"/>
          <p:cNvGraphicFramePr/>
          <p:nvPr/>
        </p:nvGraphicFramePr>
        <p:xfrm>
          <a:off x="136975" y="53693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{BF026197-B845-496B-B4E4-C5E1799840FD}</a:tableStyleId>
              </a:tblPr>
              <a:tblGrid>
                <a:gridCol w="3490100"/>
                <a:gridCol w="3490100"/>
                <a:gridCol w="3490100"/>
              </a:tblGrid>
              <a:tr h="278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 year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5 years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Audience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Who are the beneficiaries?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What will they gain?</a:t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Organisation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What are our income goals?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How does this progress our strategy or mission?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Market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What will be the impact on the sector?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>
                          <a:solidFill>
                            <a:srgbClr val="666666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How could this differentiate us?</a:t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/>
                    </a:p>
                  </a:txBody>
                  <a:tcPr marT="0" marB="0" marR="91425" marL="91425" anchor="ctr">
                    <a:lnL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EA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ee65613518_0_380"/>
          <p:cNvSpPr/>
          <p:nvPr/>
        </p:nvSpPr>
        <p:spPr>
          <a:xfrm>
            <a:off x="160275" y="5293000"/>
            <a:ext cx="7140600" cy="40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High-level Project plan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can you break the project into 3-4 phases? What are the activities and outputs for each phase? 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3" name="Google Shape;393;g2ee65613518_0_380"/>
          <p:cNvSpPr/>
          <p:nvPr/>
        </p:nvSpPr>
        <p:spPr>
          <a:xfrm>
            <a:off x="160275" y="840100"/>
            <a:ext cx="3636300" cy="500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Boundaries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What’s out of scope for this project?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4" name="Google Shape;394;g2ee65613518_0_380"/>
          <p:cNvSpPr/>
          <p:nvPr/>
        </p:nvSpPr>
        <p:spPr>
          <a:xfrm>
            <a:off x="160275" y="3086525"/>
            <a:ext cx="10470300" cy="20742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ee65613518_0_380"/>
          <p:cNvSpPr/>
          <p:nvPr/>
        </p:nvSpPr>
        <p:spPr>
          <a:xfrm>
            <a:off x="160275" y="5293000"/>
            <a:ext cx="7140600" cy="20787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ee65613518_0_380"/>
          <p:cNvSpPr/>
          <p:nvPr/>
        </p:nvSpPr>
        <p:spPr>
          <a:xfrm>
            <a:off x="160275" y="851957"/>
            <a:ext cx="3636300" cy="20787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2ee65613518_0_380"/>
          <p:cNvSpPr/>
          <p:nvPr/>
        </p:nvSpPr>
        <p:spPr>
          <a:xfrm>
            <a:off x="160266" y="3090710"/>
            <a:ext cx="10470300" cy="400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Stakeholders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needs to be involved and how?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8" name="Google Shape;398;g2ee65613518_0_380"/>
          <p:cNvSpPr/>
          <p:nvPr/>
        </p:nvSpPr>
        <p:spPr>
          <a:xfrm>
            <a:off x="3895175" y="840100"/>
            <a:ext cx="3413400" cy="48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Budget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What’s the budget for the project? 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Where will this budget come from?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9" name="Google Shape;399;g2ee65613518_0_380"/>
          <p:cNvSpPr/>
          <p:nvPr/>
        </p:nvSpPr>
        <p:spPr>
          <a:xfrm>
            <a:off x="7423204" y="840100"/>
            <a:ext cx="3207300" cy="485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Alignment</a:t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workstreams do we need to align with?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existing assets/capabilities can we draw on?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0" name="Google Shape;400;g2ee65613518_0_380"/>
          <p:cNvSpPr/>
          <p:nvPr/>
        </p:nvSpPr>
        <p:spPr>
          <a:xfrm>
            <a:off x="3895175" y="851949"/>
            <a:ext cx="3413400" cy="20787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ee65613518_0_380"/>
          <p:cNvSpPr/>
          <p:nvPr/>
        </p:nvSpPr>
        <p:spPr>
          <a:xfrm>
            <a:off x="7423303" y="851225"/>
            <a:ext cx="3207300" cy="20787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ee65613518_0_380"/>
          <p:cNvSpPr txBox="1"/>
          <p:nvPr/>
        </p:nvSpPr>
        <p:spPr>
          <a:xfrm>
            <a:off x="2914690" y="3510025"/>
            <a:ext cx="25206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Responsible</a:t>
            </a:r>
            <a:endParaRPr b="0" i="0" sz="1000" u="none" cap="none" strike="noStrike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will drive the work?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are they accountable for?</a:t>
            </a:r>
            <a:endParaRPr b="0" i="0" sz="13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3" name="Google Shape;403;g2ee65613518_0_380"/>
          <p:cNvSpPr txBox="1"/>
          <p:nvPr/>
        </p:nvSpPr>
        <p:spPr>
          <a:xfrm>
            <a:off x="5512335" y="3510025"/>
            <a:ext cx="25206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Consult</a:t>
            </a:r>
            <a:endParaRPr b="0" i="0" sz="1000" u="none" cap="none" strike="noStrike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needs to advise and input?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expertise do we need?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4" name="Google Shape;404;g2ee65613518_0_380"/>
          <p:cNvSpPr txBox="1"/>
          <p:nvPr/>
        </p:nvSpPr>
        <p:spPr>
          <a:xfrm>
            <a:off x="8109980" y="3510025"/>
            <a:ext cx="25206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Inform</a:t>
            </a:r>
            <a:endParaRPr b="0" i="0" sz="1000" u="none" cap="none" strike="noStrike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needs to be kept up to date?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will we update them?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5" name="Google Shape;405;g2ee65613518_0_380"/>
          <p:cNvSpPr/>
          <p:nvPr/>
        </p:nvSpPr>
        <p:spPr>
          <a:xfrm>
            <a:off x="7482116" y="5293000"/>
            <a:ext cx="3152700" cy="356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Outstanding questions</a:t>
            </a:r>
            <a:endParaRPr b="0" i="0" sz="1100" u="none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6" name="Google Shape;406;g2ee65613518_0_380"/>
          <p:cNvSpPr/>
          <p:nvPr/>
        </p:nvSpPr>
        <p:spPr>
          <a:xfrm>
            <a:off x="0" y="0"/>
            <a:ext cx="10744200" cy="761100"/>
          </a:xfrm>
          <a:prstGeom prst="rect">
            <a:avLst/>
          </a:prstGeom>
          <a:solidFill>
            <a:srgbClr val="E10001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0725" lIns="100725" spcFirstLastPara="1" rIns="100725" wrap="square" tIns="100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ee65613518_0_380"/>
          <p:cNvSpPr txBox="1"/>
          <p:nvPr/>
        </p:nvSpPr>
        <p:spPr>
          <a:xfrm>
            <a:off x="194950" y="25075"/>
            <a:ext cx="7519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00725" lIns="100725" spcFirstLastPara="1" rIns="100725" wrap="square" tIns="100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BRIEF BLUEPRINT PAGE 3 - PLAN</a:t>
            </a:r>
            <a:endParaRPr b="0" i="0" sz="2200" u="none" cap="none" strike="noStrik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17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Complete this template as a team to define the objective, ambition and requirements for this innovation project</a:t>
            </a:r>
            <a:endParaRPr b="0" i="0" sz="1100" u="none" cap="none" strike="noStrik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8" name="Google Shape;408;g2ee65613518_0_380"/>
          <p:cNvSpPr/>
          <p:nvPr/>
        </p:nvSpPr>
        <p:spPr>
          <a:xfrm>
            <a:off x="7482122" y="5294459"/>
            <a:ext cx="3152700" cy="2077200"/>
          </a:xfrm>
          <a:prstGeom prst="rect">
            <a:avLst/>
          </a:prstGeom>
          <a:noFill/>
          <a:ln cap="flat" cmpd="sng" w="9525">
            <a:solidFill>
              <a:srgbClr val="EC66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2425" lIns="92425" spcFirstLastPara="1" rIns="92425" wrap="square" tIns="9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ee65613518_0_380"/>
          <p:cNvSpPr txBox="1"/>
          <p:nvPr/>
        </p:nvSpPr>
        <p:spPr>
          <a:xfrm>
            <a:off x="7482116" y="5678064"/>
            <a:ext cx="2583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don’t we know?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do we find out?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10" name="Google Shape;410;g2ee65613518_0_380"/>
          <p:cNvCxnSpPr/>
          <p:nvPr/>
        </p:nvCxnSpPr>
        <p:spPr>
          <a:xfrm>
            <a:off x="2897175" y="3459210"/>
            <a:ext cx="0" cy="1706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1" name="Google Shape;411;g2ee65613518_0_380"/>
          <p:cNvCxnSpPr/>
          <p:nvPr/>
        </p:nvCxnSpPr>
        <p:spPr>
          <a:xfrm>
            <a:off x="5489025" y="3458166"/>
            <a:ext cx="0" cy="1706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g2ee65613518_0_380"/>
          <p:cNvSpPr txBox="1"/>
          <p:nvPr/>
        </p:nvSpPr>
        <p:spPr>
          <a:xfrm>
            <a:off x="194950" y="3510025"/>
            <a:ext cx="25206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Decision making</a:t>
            </a:r>
            <a:endParaRPr b="0" i="0" sz="1000" u="none" cap="none" strike="noStrike">
              <a:solidFill>
                <a:srgbClr val="66666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Who is the decision maker?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What is the sign-off process?</a:t>
            </a:r>
            <a:endParaRPr b="0" i="0" sz="1000" u="none" cap="none" strike="noStrike">
              <a:solidFill>
                <a:srgbClr val="66666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413" name="Google Shape;413;g2ee65613518_0_380"/>
          <p:cNvCxnSpPr/>
          <p:nvPr/>
        </p:nvCxnSpPr>
        <p:spPr>
          <a:xfrm>
            <a:off x="8079825" y="3458166"/>
            <a:ext cx="0" cy="1706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I Template v2">
  <a:themeElements>
    <a:clrScheme name="Simple Light">
      <a:dk1>
        <a:srgbClr val="16202C"/>
      </a:dk1>
      <a:lt1>
        <a:srgbClr val="FFFFFF"/>
      </a:lt1>
      <a:dk2>
        <a:srgbClr val="E10001"/>
      </a:dk2>
      <a:lt2>
        <a:srgbClr val="E1E1E1"/>
      </a:lt2>
      <a:accent1>
        <a:srgbClr val="FAC8C5"/>
      </a:accent1>
      <a:accent2>
        <a:srgbClr val="C5C7CA"/>
      </a:accent2>
      <a:accent3>
        <a:srgbClr val="F4908B"/>
      </a:accent3>
      <a:accent4>
        <a:srgbClr val="8A8F96"/>
      </a:accent4>
      <a:accent5>
        <a:srgbClr val="EC5750"/>
      </a:accent5>
      <a:accent6>
        <a:srgbClr val="515861"/>
      </a:accent6>
      <a:hlink>
        <a:srgbClr val="E100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